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0" r:id="rId1"/>
  </p:sldMasterIdLst>
  <p:sldIdLst>
    <p:sldId id="257" r:id="rId2"/>
  </p:sldIdLst>
  <p:sldSz cx="12801600" cy="9601200" type="A3"/>
  <p:notesSz cx="9866313" cy="6735763"/>
  <p:defaultTextStyle>
    <a:defPPr>
      <a:defRPr lang="en-US"/>
    </a:defPPr>
    <a:lvl1pPr marL="0" algn="l" defTabSz="537667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537667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537667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537667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537667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537667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537667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537667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537667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CCFFCC"/>
    <a:srgbClr val="FFFFCC"/>
    <a:srgbClr val="FFCC66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9" d="100"/>
          <a:sy n="79" d="100"/>
        </p:scale>
        <p:origin x="13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6031" y="256031"/>
            <a:ext cx="12289536" cy="9089136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5479" y="1235326"/>
            <a:ext cx="10465308" cy="4096512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8400" b="1" cap="all" baseline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008" y="5417490"/>
            <a:ext cx="9206253" cy="1943431"/>
          </a:xfrm>
        </p:spPr>
        <p:txBody>
          <a:bodyPr>
            <a:normAutofit/>
          </a:bodyPr>
          <a:lstStyle>
            <a:lvl1pPr marL="0" indent="0" algn="ctr">
              <a:spcBef>
                <a:spcPts val="1400"/>
              </a:spcBef>
              <a:buNone/>
              <a:defRPr sz="2520">
                <a:solidFill>
                  <a:srgbClr val="FFFFFF"/>
                </a:solidFill>
              </a:defRPr>
            </a:lvl1pPr>
            <a:lvl2pPr marL="480060" indent="0" algn="ctr">
              <a:buNone/>
              <a:defRPr sz="2520"/>
            </a:lvl2pPr>
            <a:lvl3pPr marL="960120" indent="0" algn="ctr">
              <a:buNone/>
              <a:defRPr sz="2520"/>
            </a:lvl3pPr>
            <a:lvl4pPr marL="1440180" indent="0" algn="ctr">
              <a:buNone/>
              <a:defRPr sz="2100"/>
            </a:lvl4pPr>
            <a:lvl5pPr marL="1920240" indent="0" algn="ctr">
              <a:buNone/>
              <a:defRPr sz="2100"/>
            </a:lvl5pPr>
            <a:lvl6pPr marL="2400300" indent="0" algn="ctr">
              <a:buNone/>
              <a:defRPr sz="2100"/>
            </a:lvl6pPr>
            <a:lvl7pPr marL="2880360" indent="0" algn="ctr">
              <a:buNone/>
              <a:defRPr sz="2100"/>
            </a:lvl7pPr>
            <a:lvl8pPr marL="3360420" indent="0" algn="ctr">
              <a:buNone/>
              <a:defRPr sz="2100"/>
            </a:lvl8pPr>
            <a:lvl9pPr marL="3840480" indent="0" algn="ctr">
              <a:buNone/>
              <a:defRPr sz="21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077594" y="5227320"/>
            <a:ext cx="864108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4167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089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1066800"/>
            <a:ext cx="2440305" cy="757428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00151" y="1066800"/>
            <a:ext cx="7800975" cy="757428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815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529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1745" y="1643005"/>
            <a:ext cx="10465308" cy="4096512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8400" b="0" cap="all" baseline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424" y="5816328"/>
            <a:ext cx="9207551" cy="1909328"/>
          </a:xfrm>
        </p:spPr>
        <p:txBody>
          <a:bodyPr anchor="t">
            <a:normAutofit/>
          </a:bodyPr>
          <a:lstStyle>
            <a:lvl1pPr marL="0" indent="0" algn="ctr">
              <a:buNone/>
              <a:defRPr sz="2520">
                <a:solidFill>
                  <a:schemeClr val="accent1"/>
                </a:solidFill>
              </a:defRPr>
            </a:lvl1pPr>
            <a:lvl2pPr marL="48006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2080261" y="5628571"/>
            <a:ext cx="864108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162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0150" y="2880359"/>
            <a:ext cx="4992624" cy="5632704"/>
          </a:xfrm>
        </p:spPr>
        <p:txBody>
          <a:bodyPr/>
          <a:lstStyle>
            <a:lvl1pPr>
              <a:defRPr sz="2310"/>
            </a:lvl1pPr>
            <a:lvl2pPr>
              <a:defRPr sz="2100"/>
            </a:lvl2pPr>
            <a:lvl3pPr>
              <a:defRPr sz="1890"/>
            </a:lvl3pPr>
            <a:lvl4pPr>
              <a:defRPr sz="1680"/>
            </a:lvl4pPr>
            <a:lvl5pPr>
              <a:defRPr sz="1680"/>
            </a:lvl5pPr>
            <a:lvl6pPr>
              <a:defRPr sz="1680"/>
            </a:lvl6pPr>
            <a:lvl7pPr>
              <a:defRPr sz="1680"/>
            </a:lvl7pPr>
            <a:lvl8pPr>
              <a:defRPr sz="1680"/>
            </a:lvl8pPr>
            <a:lvl9pPr>
              <a:defRPr sz="168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80993" y="2880360"/>
            <a:ext cx="4992624" cy="5632704"/>
          </a:xfrm>
        </p:spPr>
        <p:txBody>
          <a:bodyPr/>
          <a:lstStyle>
            <a:lvl1pPr>
              <a:defRPr sz="2310"/>
            </a:lvl1pPr>
            <a:lvl2pPr>
              <a:defRPr sz="2100"/>
            </a:lvl2pPr>
            <a:lvl3pPr>
              <a:defRPr sz="1890"/>
            </a:lvl3pPr>
            <a:lvl4pPr>
              <a:defRPr sz="1680"/>
            </a:lvl4pPr>
            <a:lvl5pPr>
              <a:defRPr sz="1680"/>
            </a:lvl5pPr>
            <a:lvl6pPr>
              <a:defRPr sz="1680"/>
            </a:lvl6pPr>
            <a:lvl7pPr>
              <a:defRPr sz="1680"/>
            </a:lvl7pPr>
            <a:lvl8pPr>
              <a:defRPr sz="1680"/>
            </a:lvl8pPr>
            <a:lvl9pPr>
              <a:defRPr sz="168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456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0150" y="2802115"/>
            <a:ext cx="4992624" cy="1088136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0150" y="3810076"/>
            <a:ext cx="4992624" cy="4736592"/>
          </a:xfrm>
        </p:spPr>
        <p:txBody>
          <a:bodyPr/>
          <a:lstStyle>
            <a:lvl1pPr>
              <a:defRPr sz="2310"/>
            </a:lvl1pPr>
            <a:lvl2pPr>
              <a:defRPr sz="2100"/>
            </a:lvl2pPr>
            <a:lvl3pPr>
              <a:defRPr sz="1890"/>
            </a:lvl3pPr>
            <a:lvl4pPr>
              <a:defRPr sz="1680"/>
            </a:lvl4pPr>
            <a:lvl5pPr>
              <a:defRPr sz="1680"/>
            </a:lvl5pPr>
            <a:lvl6pPr>
              <a:defRPr sz="1680"/>
            </a:lvl6pPr>
            <a:lvl7pPr>
              <a:defRPr sz="1680"/>
            </a:lvl7pPr>
            <a:lvl8pPr>
              <a:defRPr sz="1680"/>
            </a:lvl8pPr>
            <a:lvl9pPr>
              <a:defRPr sz="168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2632" y="2798645"/>
            <a:ext cx="4992624" cy="1088136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2632" y="3807051"/>
            <a:ext cx="4992624" cy="4736592"/>
          </a:xfrm>
        </p:spPr>
        <p:txBody>
          <a:bodyPr/>
          <a:lstStyle>
            <a:lvl1pPr>
              <a:defRPr sz="2310"/>
            </a:lvl1pPr>
            <a:lvl2pPr>
              <a:defRPr sz="2100"/>
            </a:lvl2pPr>
            <a:lvl3pPr>
              <a:defRPr sz="1890"/>
            </a:lvl3pPr>
            <a:lvl4pPr>
              <a:defRPr sz="1680"/>
            </a:lvl4pPr>
            <a:lvl5pPr>
              <a:defRPr sz="1680"/>
            </a:lvl5pPr>
            <a:lvl6pPr>
              <a:defRPr sz="1680"/>
            </a:lvl6pPr>
            <a:lvl7pPr>
              <a:defRPr sz="1680"/>
            </a:lvl7pPr>
            <a:lvl8pPr>
              <a:defRPr sz="1680"/>
            </a:lvl8pPr>
            <a:lvl9pPr>
              <a:defRPr sz="168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734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443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160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0150" y="1536192"/>
            <a:ext cx="3968496" cy="2432304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2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040" y="1536192"/>
            <a:ext cx="5809493" cy="6528816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00150" y="3968496"/>
            <a:ext cx="3968496" cy="409651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120"/>
              </a:spcBef>
              <a:buNone/>
              <a:defRPr sz="1785"/>
            </a:lvl1pPr>
            <a:lvl2pPr marL="480060" indent="0">
              <a:buNone/>
              <a:defRPr sz="1260"/>
            </a:lvl2pPr>
            <a:lvl3pPr marL="960120" indent="0">
              <a:buNone/>
              <a:defRPr sz="1050"/>
            </a:lvl3pPr>
            <a:lvl4pPr marL="1440180" indent="0">
              <a:buNone/>
              <a:defRPr sz="945"/>
            </a:lvl4pPr>
            <a:lvl5pPr marL="1920240" indent="0">
              <a:buNone/>
              <a:defRPr sz="945"/>
            </a:lvl5pPr>
            <a:lvl6pPr marL="2400300" indent="0">
              <a:buNone/>
              <a:defRPr sz="945"/>
            </a:lvl6pPr>
            <a:lvl7pPr marL="2880360" indent="0">
              <a:buNone/>
              <a:defRPr sz="945"/>
            </a:lvl7pPr>
            <a:lvl8pPr marL="3360420" indent="0">
              <a:buNone/>
              <a:defRPr sz="945"/>
            </a:lvl8pPr>
            <a:lvl9pPr marL="3840480" indent="0">
              <a:buNone/>
              <a:defRPr sz="94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298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0150" y="1536192"/>
            <a:ext cx="3968496" cy="2432304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2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26751" y="1497787"/>
            <a:ext cx="5960784" cy="6503214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94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00150" y="3968496"/>
            <a:ext cx="3968496" cy="403250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120"/>
              </a:spcBef>
              <a:buNone/>
              <a:defRPr sz="1785"/>
            </a:lvl1pPr>
            <a:lvl2pPr marL="480060" indent="0">
              <a:buNone/>
              <a:defRPr sz="1260"/>
            </a:lvl2pPr>
            <a:lvl3pPr marL="960120" indent="0">
              <a:buNone/>
              <a:defRPr sz="1050"/>
            </a:lvl3pPr>
            <a:lvl4pPr marL="1440180" indent="0">
              <a:buNone/>
              <a:defRPr sz="945"/>
            </a:lvl4pPr>
            <a:lvl5pPr marL="1920240" indent="0">
              <a:buNone/>
              <a:defRPr sz="945"/>
            </a:lvl5pPr>
            <a:lvl6pPr marL="2400300" indent="0">
              <a:buNone/>
              <a:defRPr sz="945"/>
            </a:lvl6pPr>
            <a:lvl7pPr marL="2880360" indent="0">
              <a:buNone/>
              <a:defRPr sz="945"/>
            </a:lvl7pPr>
            <a:lvl8pPr marL="3360420" indent="0">
              <a:buNone/>
              <a:defRPr sz="945"/>
            </a:lvl8pPr>
            <a:lvl9pPr marL="3840480" indent="0">
              <a:buNone/>
              <a:defRPr sz="94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3/27/2026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161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6032" y="256032"/>
            <a:ext cx="12289536" cy="908913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0150" y="853440"/>
            <a:ext cx="10369296" cy="1898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0152" y="2880360"/>
            <a:ext cx="10366514" cy="5654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0146" y="8713361"/>
            <a:ext cx="2445528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46606" y="8713361"/>
            <a:ext cx="4953663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796008" y="8713361"/>
            <a:ext cx="1791528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151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kumimoji="1" sz="5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40030" indent="-192024" algn="l" defTabSz="96012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kumimoji="1"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80060" indent="-192024" algn="l" defTabSz="960120" rtl="0" eaLnBrk="1" latinLnBrk="0" hangingPunct="1">
        <a:lnSpc>
          <a:spcPct val="90000"/>
        </a:lnSpc>
        <a:spcBef>
          <a:spcPts val="210"/>
        </a:spcBef>
        <a:spcAft>
          <a:spcPts val="420"/>
        </a:spcAft>
        <a:buClr>
          <a:schemeClr val="accent1"/>
        </a:buClr>
        <a:buSzPct val="80000"/>
        <a:buFont typeface="Corbel" pitchFamily="34" charset="0"/>
        <a:buChar char="•"/>
        <a:defRPr kumimoji="1" sz="252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68096" indent="-192024" algn="l" defTabSz="960120" rtl="0" eaLnBrk="1" latinLnBrk="0" hangingPunct="1">
        <a:lnSpc>
          <a:spcPct val="90000"/>
        </a:lnSpc>
        <a:spcBef>
          <a:spcPts val="210"/>
        </a:spcBef>
        <a:spcAft>
          <a:spcPts val="420"/>
        </a:spcAft>
        <a:buClr>
          <a:schemeClr val="accent1"/>
        </a:buClr>
        <a:buSzPct val="80000"/>
        <a:buFont typeface="Corbel" pitchFamily="34" charset="0"/>
        <a:buChar char="•"/>
        <a:defRPr kumimoji="1" sz="224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56132" indent="-192024" algn="l" defTabSz="960120" rtl="0" eaLnBrk="1" latinLnBrk="0" hangingPunct="1">
        <a:lnSpc>
          <a:spcPct val="90000"/>
        </a:lnSpc>
        <a:spcBef>
          <a:spcPts val="210"/>
        </a:spcBef>
        <a:spcAft>
          <a:spcPts val="420"/>
        </a:spcAft>
        <a:buClr>
          <a:schemeClr val="accent1"/>
        </a:buClr>
        <a:buSzPct val="80000"/>
        <a:buFont typeface="Corbel" pitchFamily="34" charset="0"/>
        <a:buChar char="•"/>
        <a:defRPr kumimoji="1" sz="196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8168" indent="-192024" algn="l" defTabSz="960120" rtl="0" eaLnBrk="1" latinLnBrk="0" hangingPunct="1">
        <a:lnSpc>
          <a:spcPct val="90000"/>
        </a:lnSpc>
        <a:spcBef>
          <a:spcPts val="210"/>
        </a:spcBef>
        <a:spcAft>
          <a:spcPts val="420"/>
        </a:spcAft>
        <a:buClr>
          <a:schemeClr val="accent1"/>
        </a:buClr>
        <a:buSzPct val="80000"/>
        <a:buFont typeface="Corbel" pitchFamily="34" charset="0"/>
        <a:buChar char="•"/>
        <a:defRPr kumimoji="1" sz="196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540000" indent="-240030" algn="l" defTabSz="960120" rtl="0" eaLnBrk="1" latinLnBrk="0" hangingPunct="1">
        <a:lnSpc>
          <a:spcPct val="90000"/>
        </a:lnSpc>
        <a:spcBef>
          <a:spcPts val="210"/>
        </a:spcBef>
        <a:spcAft>
          <a:spcPts val="420"/>
        </a:spcAft>
        <a:buClr>
          <a:schemeClr val="accent1"/>
        </a:buClr>
        <a:buSzPct val="80000"/>
        <a:buFont typeface="Corbel" pitchFamily="34" charset="0"/>
        <a:buChar char="•"/>
        <a:defRPr kumimoji="1" sz="196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820000" indent="-240030" algn="l" defTabSz="960120" rtl="0" eaLnBrk="1" latinLnBrk="0" hangingPunct="1">
        <a:lnSpc>
          <a:spcPct val="90000"/>
        </a:lnSpc>
        <a:spcBef>
          <a:spcPts val="210"/>
        </a:spcBef>
        <a:spcAft>
          <a:spcPts val="420"/>
        </a:spcAft>
        <a:buClr>
          <a:schemeClr val="accent1"/>
        </a:buClr>
        <a:buSzPct val="80000"/>
        <a:buFont typeface="Corbel" pitchFamily="34" charset="0"/>
        <a:buChar char="•"/>
        <a:defRPr kumimoji="1" sz="196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100000" indent="-240030" algn="l" defTabSz="960120" rtl="0" eaLnBrk="1" latinLnBrk="0" hangingPunct="1">
        <a:lnSpc>
          <a:spcPct val="90000"/>
        </a:lnSpc>
        <a:spcBef>
          <a:spcPts val="210"/>
        </a:spcBef>
        <a:spcAft>
          <a:spcPts val="420"/>
        </a:spcAft>
        <a:buClr>
          <a:schemeClr val="accent1"/>
        </a:buClr>
        <a:buSzPct val="80000"/>
        <a:buFont typeface="Corbel" pitchFamily="34" charset="0"/>
        <a:buChar char="•"/>
        <a:defRPr kumimoji="1" sz="196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380000" indent="-240030" algn="l" defTabSz="960120" rtl="0" eaLnBrk="1" latinLnBrk="0" hangingPunct="1">
        <a:lnSpc>
          <a:spcPct val="90000"/>
        </a:lnSpc>
        <a:spcBef>
          <a:spcPts val="210"/>
        </a:spcBef>
        <a:spcAft>
          <a:spcPts val="420"/>
        </a:spcAft>
        <a:buClr>
          <a:schemeClr val="accent1"/>
        </a:buClr>
        <a:buSzPct val="80000"/>
        <a:buFont typeface="Corbel" pitchFamily="34" charset="0"/>
        <a:buChar char="•"/>
        <a:defRPr kumimoji="1" sz="196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CCC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47894" y="397091"/>
            <a:ext cx="6970481" cy="1898904"/>
          </a:xfrm>
        </p:spPr>
        <p:txBody>
          <a:bodyPr>
            <a:normAutofit/>
          </a:bodyPr>
          <a:lstStyle/>
          <a:p>
            <a:r>
              <a:rPr kumimoji="1" lang="ja-JP" altLang="en-US" sz="3600" dirty="0">
                <a:solidFill>
                  <a:srgbClr val="FF6699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たくろうじょ　　　はなのね</a:t>
            </a:r>
            <a:br>
              <a:rPr kumimoji="1" lang="en-US" altLang="ja-JP" sz="3600" dirty="0">
                <a:solidFill>
                  <a:srgbClr val="FF6699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7200" dirty="0">
                <a:solidFill>
                  <a:srgbClr val="FF6699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宅老所　花の音</a:t>
            </a:r>
            <a:r>
              <a:rPr kumimoji="1" lang="ja-JP" altLang="en-US" dirty="0">
                <a:solidFill>
                  <a:srgbClr val="FF6699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</a:p>
        </p:txBody>
      </p:sp>
      <p:sp>
        <p:nvSpPr>
          <p:cNvPr id="13" name="フローチャート: カード 12"/>
          <p:cNvSpPr/>
          <p:nvPr/>
        </p:nvSpPr>
        <p:spPr>
          <a:xfrm>
            <a:off x="7132853" y="527395"/>
            <a:ext cx="5224012" cy="554540"/>
          </a:xfrm>
          <a:prstGeom prst="flowChartPunchedCard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2400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地域密着型通所介護　定員１５名</a:t>
            </a:r>
          </a:p>
        </p:txBody>
      </p:sp>
      <p:pic>
        <p:nvPicPr>
          <p:cNvPr id="24" name="図 23" descr="建物の前の家の絵&#10;&#10;AI 生成コンテンツは誤りを含む可能性があります。">
            <a:extLst>
              <a:ext uri="{FF2B5EF4-FFF2-40B4-BE49-F238E27FC236}">
                <a16:creationId xmlns:a16="http://schemas.microsoft.com/office/drawing/2014/main" id="{8750B05C-9F5D-81F6-78B4-548FD9C57D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6078"/>
          <a:stretch>
            <a:fillRect/>
          </a:stretch>
        </p:blipFill>
        <p:spPr>
          <a:xfrm>
            <a:off x="7896094" y="6436871"/>
            <a:ext cx="4460771" cy="2636934"/>
          </a:xfrm>
          <a:prstGeom prst="rect">
            <a:avLst/>
          </a:prstGeom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97BDE96-5D74-2F20-52B4-3543F185D143}"/>
              </a:ext>
            </a:extLst>
          </p:cNvPr>
          <p:cNvSpPr txBox="1"/>
          <p:nvPr/>
        </p:nvSpPr>
        <p:spPr>
          <a:xfrm>
            <a:off x="1028596" y="5460004"/>
            <a:ext cx="362534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宅老所花の音</a:t>
            </a:r>
            <a:endParaRPr kumimoji="1" lang="en-US" altLang="ja-JP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管理者：村井早苗</a:t>
            </a:r>
            <a:endParaRPr kumimoji="1" lang="en-US" altLang="ja-JP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2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生活相談員：中村祐希</a:t>
            </a:r>
            <a:endParaRPr kumimoji="1" lang="en-US" altLang="ja-JP" sz="2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5B8173B-6477-E277-A354-91EEAEC9E2B4}"/>
              </a:ext>
            </a:extLst>
          </p:cNvPr>
          <p:cNvSpPr/>
          <p:nvPr/>
        </p:nvSpPr>
        <p:spPr>
          <a:xfrm>
            <a:off x="2366966" y="6833751"/>
            <a:ext cx="4854889" cy="1898904"/>
          </a:xfrm>
          <a:prstGeom prst="rect">
            <a:avLst/>
          </a:prstGeom>
          <a:solidFill>
            <a:srgbClr val="FFFFCC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住所：　伊那市西春近</a:t>
            </a:r>
            <a:r>
              <a:rPr kumimoji="1" lang="en-US" altLang="ja-JP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3390-534</a:t>
            </a:r>
          </a:p>
          <a:p>
            <a:pPr algn="ctr"/>
            <a:r>
              <a:rPr kumimoji="1" lang="ja-JP" altLang="en-US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電話：　</a:t>
            </a:r>
            <a:r>
              <a:rPr kumimoji="1" lang="en-US" altLang="ja-JP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0265-98-8107</a:t>
            </a:r>
          </a:p>
          <a:p>
            <a:pPr algn="ctr"/>
            <a:r>
              <a:rPr kumimoji="1" lang="en-US" altLang="ja-JP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FAX</a:t>
            </a:r>
            <a:r>
              <a:rPr kumimoji="1" lang="ja-JP" altLang="en-US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：　</a:t>
            </a:r>
            <a:r>
              <a:rPr kumimoji="1" lang="en-US" altLang="ja-JP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0265-98-8109</a:t>
            </a:r>
            <a:endParaRPr kumimoji="1" lang="ja-JP" altLang="en-US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0EF2E97-EABB-7EBE-9C3F-BD6408E151DC}"/>
              </a:ext>
            </a:extLst>
          </p:cNvPr>
          <p:cNvSpPr txBox="1"/>
          <p:nvPr/>
        </p:nvSpPr>
        <p:spPr>
          <a:xfrm>
            <a:off x="170918" y="8906073"/>
            <a:ext cx="11652209" cy="695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ぐるり株式会社　代表取締役　　中村祐希</a:t>
            </a:r>
            <a:endParaRPr kumimoji="1" lang="en-US" altLang="ja-JP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1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宅老所花うた、グループホームま花、ここ花訪問看護ステーション、花々ケアプランセンター、宅老所花の音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5057437-7100-7664-46D5-C0C4780930DA}"/>
              </a:ext>
            </a:extLst>
          </p:cNvPr>
          <p:cNvSpPr txBox="1"/>
          <p:nvPr/>
        </p:nvSpPr>
        <p:spPr>
          <a:xfrm>
            <a:off x="1316736" y="3004710"/>
            <a:ext cx="10506391" cy="230832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「宅老所花の音」　事業所番号のお知らせをいたします。</a:t>
            </a:r>
            <a:endParaRPr kumimoji="1" lang="en-US" altLang="ja-JP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endParaRPr kumimoji="1" lang="en-US" altLang="ja-JP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algn="ctr"/>
            <a:r>
              <a:rPr lang="ja-JP" altLang="ja-JP" sz="40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（総合事業共通）</a:t>
            </a:r>
          </a:p>
          <a:p>
            <a:pPr algn="ctr"/>
            <a:r>
              <a:rPr lang="ja-JP" altLang="ja-JP" sz="40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２０９０９００２７１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BBBAF18-5F21-A7A5-65F0-F544DF98BDE8}"/>
              </a:ext>
            </a:extLst>
          </p:cNvPr>
          <p:cNvSpPr txBox="1"/>
          <p:nvPr/>
        </p:nvSpPr>
        <p:spPr>
          <a:xfrm>
            <a:off x="1555504" y="2351366"/>
            <a:ext cx="8497824" cy="418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遅くなり申し訳ありませんでした。　ご確認ください。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423532714"/>
      </p:ext>
    </p:extLst>
  </p:cSld>
  <p:clrMapOvr>
    <a:masterClrMapping/>
  </p:clrMapOvr>
</p:sld>
</file>

<file path=ppt/theme/theme1.xml><?xml version="1.0" encoding="utf-8"?>
<a:theme xmlns:a="http://schemas.openxmlformats.org/drawingml/2006/main" name="基礎">
  <a:themeElements>
    <a:clrScheme name="基礎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基礎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基礎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基礎</Template>
  <TotalTime>2724</TotalTime>
  <Words>103</Words>
  <Application>Microsoft Office PowerPoint</Application>
  <PresentationFormat>A3 297x420 mm</PresentationFormat>
  <Paragraphs>15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UD デジタル 教科書体 NK-B</vt:lpstr>
      <vt:lpstr>UD デジタル 教科書体 NP-B</vt:lpstr>
      <vt:lpstr>Corbel</vt:lpstr>
      <vt:lpstr>基礎</vt:lpstr>
      <vt:lpstr>たくろうじょ　　　はなのね 宅老所　花の音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「宅老所花うた」</dc:title>
  <dc:creator>gururihanauta</dc:creator>
  <cp:lastModifiedBy>中村祐希</cp:lastModifiedBy>
  <cp:revision>37</cp:revision>
  <cp:lastPrinted>2026-03-27T02:04:27Z</cp:lastPrinted>
  <dcterms:created xsi:type="dcterms:W3CDTF">2017-03-31T01:39:37Z</dcterms:created>
  <dcterms:modified xsi:type="dcterms:W3CDTF">2026-03-27T04:11:10Z</dcterms:modified>
</cp:coreProperties>
</file>